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59" r:id="rId4"/>
    <p:sldId id="258" r:id="rId5"/>
    <p:sldId id="272" r:id="rId6"/>
    <p:sldId id="273" r:id="rId7"/>
    <p:sldId id="274" r:id="rId8"/>
    <p:sldId id="275" r:id="rId9"/>
    <p:sldId id="276" r:id="rId10"/>
    <p:sldId id="277" r:id="rId11"/>
    <p:sldId id="270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2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6666FF"/>
    <a:srgbClr val="7575FF"/>
    <a:srgbClr val="336699"/>
    <a:srgbClr val="FF0066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2467" autoAdjust="0"/>
  </p:normalViewPr>
  <p:slideViewPr>
    <p:cSldViewPr snapToGrid="0">
      <p:cViewPr varScale="1">
        <p:scale>
          <a:sx n="80" d="100"/>
          <a:sy n="80" d="100"/>
        </p:scale>
        <p:origin x="72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DF9A-B27D-4AE5-B4A2-193CCEFA98B9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3EAB4-34F0-4C5A-8419-56D3BF136A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832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229b3aa9-27cf-4ebc-81b2-6a298a6f213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1838" y="433750"/>
            <a:ext cx="9070190" cy="2541775"/>
          </a:xfrm>
        </p:spPr>
        <p:txBody>
          <a:bodyPr>
            <a:normAutofit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5: Where I live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0766" y="3202042"/>
            <a:ext cx="9144000" cy="1655762"/>
          </a:xfrm>
        </p:spPr>
        <p:txBody>
          <a:bodyPr>
            <a:normAutofit/>
          </a:bodyPr>
          <a:lstStyle/>
          <a:p>
            <a:r>
              <a:rPr lang="hr-HR" sz="5900" dirty="0"/>
              <a:t>   </a:t>
            </a:r>
            <a:r>
              <a:rPr lang="hr-HR" sz="5900" err="1"/>
              <a:t>Self-check</a:t>
            </a:r>
            <a:r>
              <a:rPr lang="hr-HR" sz="5900"/>
              <a:t> 5</a:t>
            </a:r>
            <a:endParaRPr lang="hr-HR" sz="5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8944812-A0F3-47FF-A95C-6B2EB1659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81" y="1329447"/>
            <a:ext cx="10582275" cy="28956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438341F4-7F6A-4D90-AA78-6BC23BDC92C5}"/>
              </a:ext>
            </a:extLst>
          </p:cNvPr>
          <p:cNvSpPr txBox="1"/>
          <p:nvPr/>
        </p:nvSpPr>
        <p:spPr>
          <a:xfrm>
            <a:off x="6770451" y="2509736"/>
            <a:ext cx="4338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tx2">
                    <a:lumMod val="60000"/>
                    <a:lumOff val="40000"/>
                  </a:schemeClr>
                </a:solidFill>
              </a:rPr>
              <a:t>is mum watching?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ACD37446-5F10-4382-B4DB-B4329653D32B}"/>
              </a:ext>
            </a:extLst>
          </p:cNvPr>
          <p:cNvSpPr txBox="1"/>
          <p:nvPr/>
        </p:nvSpPr>
        <p:spPr>
          <a:xfrm>
            <a:off x="6770451" y="2964730"/>
            <a:ext cx="4338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tx2">
                    <a:lumMod val="60000"/>
                    <a:lumOff val="40000"/>
                  </a:schemeClr>
                </a:solidFill>
              </a:rPr>
              <a:t>are the kids going?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1B64202A-D7B7-47FB-A397-B0B635EFE8C3}"/>
              </a:ext>
            </a:extLst>
          </p:cNvPr>
          <p:cNvSpPr txBox="1"/>
          <p:nvPr/>
        </p:nvSpPr>
        <p:spPr>
          <a:xfrm>
            <a:off x="6770451" y="3487950"/>
            <a:ext cx="4338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tx2">
                    <a:lumMod val="60000"/>
                    <a:lumOff val="40000"/>
                  </a:schemeClr>
                </a:solidFill>
              </a:rPr>
              <a:t>is Sally running to school?</a:t>
            </a:r>
          </a:p>
        </p:txBody>
      </p:sp>
    </p:spTree>
    <p:extLst>
      <p:ext uri="{BB962C8B-B14F-4D97-AF65-F5344CB8AC3E}">
        <p14:creationId xmlns:p14="http://schemas.microsoft.com/office/powerpoint/2010/main" val="417827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19836" y="2188602"/>
            <a:ext cx="911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i="1" dirty="0" err="1"/>
              <a:t>Check</a:t>
            </a:r>
            <a:r>
              <a:rPr lang="hr-HR" sz="2800" i="1" dirty="0"/>
              <a:t> </a:t>
            </a:r>
            <a:r>
              <a:rPr lang="hr-HR" sz="2800" i="1" dirty="0" err="1"/>
              <a:t>your</a:t>
            </a:r>
            <a:r>
              <a:rPr lang="hr-HR" sz="2800" i="1" dirty="0"/>
              <a:t> </a:t>
            </a:r>
            <a:r>
              <a:rPr lang="hr-HR" sz="2800" i="1" dirty="0" err="1"/>
              <a:t>knowlewdge</a:t>
            </a:r>
            <a:endParaRPr lang="hr-HR" sz="2800" i="1" dirty="0"/>
          </a:p>
        </p:txBody>
      </p:sp>
      <p:pic>
        <p:nvPicPr>
          <p:cNvPr id="10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50" y="651512"/>
            <a:ext cx="2771312" cy="138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38986" y="3056018"/>
            <a:ext cx="78503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dirty="0">
                <a:hlinkClick r:id="rId4"/>
              </a:rPr>
              <a:t>https://www.e-sfera.hr/dodatni-digitalni-sadrzaji/229b3aa9-27cf-4ebc-81b2-6a298a6f213a/</a:t>
            </a:r>
            <a:r>
              <a:rPr lang="hr-H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035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E38340C-1B2B-48A4-982A-7F9FF943C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5" y="32129"/>
            <a:ext cx="4941912" cy="685800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D1FCEEC4-D4FC-4642-9323-C480EDBAB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623" y="35242"/>
            <a:ext cx="9508754" cy="6858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21" name="Elipsa 20">
            <a:extLst>
              <a:ext uri="{FF2B5EF4-FFF2-40B4-BE49-F238E27FC236}">
                <a16:creationId xmlns:a16="http://schemas.microsoft.com/office/drawing/2014/main" id="{CA8A00FE-AD91-407A-B11B-069A6255AA76}"/>
              </a:ext>
            </a:extLst>
          </p:cNvPr>
          <p:cNvSpPr/>
          <p:nvPr/>
        </p:nvSpPr>
        <p:spPr>
          <a:xfrm>
            <a:off x="1808703" y="693174"/>
            <a:ext cx="291402" cy="261419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id="{B7065A9B-AB4E-47DD-B838-5650CA22A9BF}"/>
              </a:ext>
            </a:extLst>
          </p:cNvPr>
          <p:cNvSpPr/>
          <p:nvPr/>
        </p:nvSpPr>
        <p:spPr>
          <a:xfrm>
            <a:off x="1798653" y="2139748"/>
            <a:ext cx="301451" cy="302001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Elipsa 22">
            <a:extLst>
              <a:ext uri="{FF2B5EF4-FFF2-40B4-BE49-F238E27FC236}">
                <a16:creationId xmlns:a16="http://schemas.microsoft.com/office/drawing/2014/main" id="{738254D0-324D-4E7A-89B2-D3E15F001B36}"/>
              </a:ext>
            </a:extLst>
          </p:cNvPr>
          <p:cNvSpPr/>
          <p:nvPr/>
        </p:nvSpPr>
        <p:spPr>
          <a:xfrm>
            <a:off x="1798651" y="3108417"/>
            <a:ext cx="301451" cy="302000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Elipsa 23">
            <a:extLst>
              <a:ext uri="{FF2B5EF4-FFF2-40B4-BE49-F238E27FC236}">
                <a16:creationId xmlns:a16="http://schemas.microsoft.com/office/drawing/2014/main" id="{DA491722-0672-4B9C-B16E-7AF9DB03EA15}"/>
              </a:ext>
            </a:extLst>
          </p:cNvPr>
          <p:cNvSpPr/>
          <p:nvPr/>
        </p:nvSpPr>
        <p:spPr>
          <a:xfrm>
            <a:off x="1798650" y="4854192"/>
            <a:ext cx="301451" cy="302001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Elipsa 24">
            <a:extLst>
              <a:ext uri="{FF2B5EF4-FFF2-40B4-BE49-F238E27FC236}">
                <a16:creationId xmlns:a16="http://schemas.microsoft.com/office/drawing/2014/main" id="{26D636A2-EDB0-4C77-8D59-076E93C11294}"/>
              </a:ext>
            </a:extLst>
          </p:cNvPr>
          <p:cNvSpPr/>
          <p:nvPr/>
        </p:nvSpPr>
        <p:spPr>
          <a:xfrm>
            <a:off x="1808703" y="5802763"/>
            <a:ext cx="301451" cy="302001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id="{2718B2FE-695B-43CB-8C18-06366EB06C21}"/>
              </a:ext>
            </a:extLst>
          </p:cNvPr>
          <p:cNvSpPr/>
          <p:nvPr/>
        </p:nvSpPr>
        <p:spPr>
          <a:xfrm>
            <a:off x="4935791" y="1136588"/>
            <a:ext cx="309449" cy="350568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Elipsa 26">
            <a:extLst>
              <a:ext uri="{FF2B5EF4-FFF2-40B4-BE49-F238E27FC236}">
                <a16:creationId xmlns:a16="http://schemas.microsoft.com/office/drawing/2014/main" id="{3A3C7721-AD41-4377-8BFC-F5587911B30E}"/>
              </a:ext>
            </a:extLst>
          </p:cNvPr>
          <p:cNvSpPr/>
          <p:nvPr/>
        </p:nvSpPr>
        <p:spPr>
          <a:xfrm>
            <a:off x="4935791" y="2094576"/>
            <a:ext cx="301451" cy="302001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Elipsa 27">
            <a:extLst>
              <a:ext uri="{FF2B5EF4-FFF2-40B4-BE49-F238E27FC236}">
                <a16:creationId xmlns:a16="http://schemas.microsoft.com/office/drawing/2014/main" id="{6D1926DB-0138-49D0-84FE-58D4AEA4B015}"/>
              </a:ext>
            </a:extLst>
          </p:cNvPr>
          <p:cNvSpPr/>
          <p:nvPr/>
        </p:nvSpPr>
        <p:spPr>
          <a:xfrm>
            <a:off x="4935790" y="3310129"/>
            <a:ext cx="301451" cy="302001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Elipsa 28">
            <a:extLst>
              <a:ext uri="{FF2B5EF4-FFF2-40B4-BE49-F238E27FC236}">
                <a16:creationId xmlns:a16="http://schemas.microsoft.com/office/drawing/2014/main" id="{4E02A96C-57FF-4742-B0FA-914E51834DAB}"/>
              </a:ext>
            </a:extLst>
          </p:cNvPr>
          <p:cNvSpPr/>
          <p:nvPr/>
        </p:nvSpPr>
        <p:spPr>
          <a:xfrm>
            <a:off x="4935790" y="5222494"/>
            <a:ext cx="301451" cy="302001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Elipsa 29">
            <a:extLst>
              <a:ext uri="{FF2B5EF4-FFF2-40B4-BE49-F238E27FC236}">
                <a16:creationId xmlns:a16="http://schemas.microsoft.com/office/drawing/2014/main" id="{D4039A99-9477-4840-AF31-AB43A38472F9}"/>
              </a:ext>
            </a:extLst>
          </p:cNvPr>
          <p:cNvSpPr/>
          <p:nvPr/>
        </p:nvSpPr>
        <p:spPr>
          <a:xfrm>
            <a:off x="8247655" y="884256"/>
            <a:ext cx="403976" cy="305152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605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7AA8920D-D8D4-4828-9328-74549CCA1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486" y="0"/>
            <a:ext cx="3904570" cy="679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93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0559" y="418007"/>
            <a:ext cx="69415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dirty="0">
                <a:cs typeface="Helvetica" panose="020B0604020202020204" pitchFamily="34" charset="0"/>
              </a:rPr>
              <a:t>Procijeni vlastito znanje uz listu za samoprocjenu: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9117" y="1889635"/>
            <a:ext cx="1720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Mogu imenovati i opisati mjesta u gradu.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9791" y="1049936"/>
            <a:ext cx="1326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Znam govoriti o radnjama koje se odvijaju upravo sad.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6722494" y="1802420"/>
            <a:ext cx="1611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Znam govoriti i pisati o svom susjedstvu.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8333532" y="1058639"/>
            <a:ext cx="1326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Znam govoriti i pisati o ljudima iz svog susjedstva.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9759947" y="1012472"/>
            <a:ext cx="14804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Znam govoriti o svojim vještinama (što znam/mogu raditi)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958900" y="3987053"/>
            <a:ext cx="133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Mogu to samostalno učiniti.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8900" y="4910383"/>
            <a:ext cx="133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Potrebna mi je manja pomoć.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8900" y="5820535"/>
            <a:ext cx="1408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Trebam to dodatno uvježbati.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1C77F8ED-C69B-4937-A083-052316133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477" y="2787491"/>
            <a:ext cx="8756048" cy="408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61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3651" y="283212"/>
            <a:ext cx="5958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p.59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9778857-A9C1-4458-B190-1DFCADD8A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97370" cy="685800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B8D6F159-AD2B-4A15-8806-714608EE5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48" y="1600147"/>
            <a:ext cx="11458575" cy="3838575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DF146FF6-8A3C-4A64-9731-445215533BE4}"/>
              </a:ext>
            </a:extLst>
          </p:cNvPr>
          <p:cNvSpPr txBox="1"/>
          <p:nvPr/>
        </p:nvSpPr>
        <p:spPr>
          <a:xfrm>
            <a:off x="4428093" y="2905780"/>
            <a:ext cx="194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9999FF"/>
                </a:solidFill>
              </a:rPr>
              <a:t>bakery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BE267A1E-5357-4ED3-B6AF-828DCFD2F661}"/>
              </a:ext>
            </a:extLst>
          </p:cNvPr>
          <p:cNvSpPr txBox="1"/>
          <p:nvPr/>
        </p:nvSpPr>
        <p:spPr>
          <a:xfrm>
            <a:off x="4562732" y="3348526"/>
            <a:ext cx="194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9999FF"/>
                </a:solidFill>
              </a:rPr>
              <a:t>theatre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306EC4A3-1F55-492E-BD75-B89834639E72}"/>
              </a:ext>
            </a:extLst>
          </p:cNvPr>
          <p:cNvSpPr txBox="1"/>
          <p:nvPr/>
        </p:nvSpPr>
        <p:spPr>
          <a:xfrm>
            <a:off x="4832009" y="3763639"/>
            <a:ext cx="194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9999FF"/>
                </a:solidFill>
              </a:rPr>
              <a:t>hospital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626A4F64-36E2-4000-B48F-C8F74373A58F}"/>
              </a:ext>
            </a:extLst>
          </p:cNvPr>
          <p:cNvSpPr txBox="1"/>
          <p:nvPr/>
        </p:nvSpPr>
        <p:spPr>
          <a:xfrm>
            <a:off x="8915343" y="4144020"/>
            <a:ext cx="194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9999FF"/>
                </a:solidFill>
              </a:rPr>
              <a:t>museum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13B1AA5C-7CE3-4856-B503-4C2EB06B81A5}"/>
              </a:ext>
            </a:extLst>
          </p:cNvPr>
          <p:cNvSpPr txBox="1"/>
          <p:nvPr/>
        </p:nvSpPr>
        <p:spPr>
          <a:xfrm>
            <a:off x="8292345" y="4667240"/>
            <a:ext cx="194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9999FF"/>
                </a:solidFill>
              </a:rPr>
              <a:t>post office</a:t>
            </a:r>
          </a:p>
        </p:txBody>
      </p:sp>
    </p:spTree>
    <p:extLst>
      <p:ext uri="{BB962C8B-B14F-4D97-AF65-F5344CB8AC3E}">
        <p14:creationId xmlns:p14="http://schemas.microsoft.com/office/powerpoint/2010/main" val="169609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31B4A46-0EAB-4E10-A067-FC8CED5C4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8389"/>
            <a:ext cx="12192000" cy="4098708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7343AB4F-D892-4B1F-801B-BD9A662C89D6}"/>
              </a:ext>
            </a:extLst>
          </p:cNvPr>
          <p:cNvSpPr txBox="1"/>
          <p:nvPr/>
        </p:nvSpPr>
        <p:spPr>
          <a:xfrm>
            <a:off x="5526593" y="2906133"/>
            <a:ext cx="2612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>
                <a:solidFill>
                  <a:schemeClr val="tx2">
                    <a:lumMod val="60000"/>
                    <a:lumOff val="40000"/>
                  </a:schemeClr>
                </a:solidFill>
              </a:rPr>
              <a:t>square</a:t>
            </a:r>
            <a:endParaRPr lang="hr-HR" sz="2400" b="1" i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640ABA4E-0DD5-4283-8A03-B14F1985F428}"/>
              </a:ext>
            </a:extLst>
          </p:cNvPr>
          <p:cNvSpPr txBox="1"/>
          <p:nvPr/>
        </p:nvSpPr>
        <p:spPr>
          <a:xfrm>
            <a:off x="6096000" y="3349935"/>
            <a:ext cx="2612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>
                <a:solidFill>
                  <a:schemeClr val="tx2">
                    <a:lumMod val="60000"/>
                    <a:lumOff val="40000"/>
                  </a:schemeClr>
                </a:solidFill>
              </a:rPr>
              <a:t>corner</a:t>
            </a:r>
            <a:endParaRPr lang="hr-HR" sz="2400" b="1" i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BD71EB1F-9A7C-4DA5-A80D-5F22B2AABF24}"/>
              </a:ext>
            </a:extLst>
          </p:cNvPr>
          <p:cNvSpPr txBox="1"/>
          <p:nvPr/>
        </p:nvSpPr>
        <p:spPr>
          <a:xfrm>
            <a:off x="3940628" y="3800005"/>
            <a:ext cx="2612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>
                <a:solidFill>
                  <a:schemeClr val="tx2">
                    <a:lumMod val="60000"/>
                    <a:lumOff val="40000"/>
                  </a:schemeClr>
                </a:solidFill>
              </a:rPr>
              <a:t>zebra crossing</a:t>
            </a:r>
            <a:endParaRPr lang="hr-HR" sz="2400" b="1" i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E917B11E-C78F-42F0-B32B-E5376C0CF814}"/>
              </a:ext>
            </a:extLst>
          </p:cNvPr>
          <p:cNvSpPr txBox="1"/>
          <p:nvPr/>
        </p:nvSpPr>
        <p:spPr>
          <a:xfrm>
            <a:off x="4945463" y="4246941"/>
            <a:ext cx="2612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>
                <a:solidFill>
                  <a:schemeClr val="tx2">
                    <a:lumMod val="60000"/>
                    <a:lumOff val="40000"/>
                  </a:schemeClr>
                </a:solidFill>
              </a:rPr>
              <a:t>bus stop</a:t>
            </a:r>
            <a:endParaRPr lang="hr-HR" sz="2400" b="1" i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76CB3B9F-9E87-45E5-B58B-5980646D0264}"/>
              </a:ext>
            </a:extLst>
          </p:cNvPr>
          <p:cNvSpPr txBox="1"/>
          <p:nvPr/>
        </p:nvSpPr>
        <p:spPr>
          <a:xfrm>
            <a:off x="5447881" y="4651034"/>
            <a:ext cx="2612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>
                <a:solidFill>
                  <a:schemeClr val="tx2">
                    <a:lumMod val="60000"/>
                    <a:lumOff val="40000"/>
                  </a:schemeClr>
                </a:solidFill>
              </a:rPr>
              <a:t>street</a:t>
            </a:r>
            <a:endParaRPr lang="hr-HR" sz="2400" b="1" i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7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0FE7067-5DE4-45D4-8745-12067070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50" y="1159852"/>
            <a:ext cx="10287000" cy="481965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1E6A6639-8ABC-4B0B-B364-AE839C5179C4}"/>
              </a:ext>
            </a:extLst>
          </p:cNvPr>
          <p:cNvSpPr txBox="1"/>
          <p:nvPr/>
        </p:nvSpPr>
        <p:spPr>
          <a:xfrm>
            <a:off x="5154804" y="3530569"/>
            <a:ext cx="250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tx2">
                    <a:lumMod val="60000"/>
                    <a:lumOff val="40000"/>
                  </a:schemeClr>
                </a:solidFill>
              </a:rPr>
              <a:t>get on it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161B1E44-1BCE-4110-B1E8-846CCAC2EB79}"/>
              </a:ext>
            </a:extLst>
          </p:cNvPr>
          <p:cNvSpPr txBox="1"/>
          <p:nvPr/>
        </p:nvSpPr>
        <p:spPr>
          <a:xfrm>
            <a:off x="5154804" y="3965830"/>
            <a:ext cx="250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tx2">
                    <a:lumMod val="60000"/>
                    <a:lumOff val="40000"/>
                  </a:schemeClr>
                </a:solidFill>
              </a:rPr>
              <a:t>cross it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077C8FC8-54AF-4803-9E89-F9BABA9E23BF}"/>
              </a:ext>
            </a:extLst>
          </p:cNvPr>
          <p:cNvSpPr txBox="1"/>
          <p:nvPr/>
        </p:nvSpPr>
        <p:spPr>
          <a:xfrm>
            <a:off x="8221226" y="4292020"/>
            <a:ext cx="250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tx2">
                    <a:lumMod val="60000"/>
                    <a:lumOff val="40000"/>
                  </a:schemeClr>
                </a:solidFill>
              </a:rPr>
              <a:t>feed them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C6B39FA6-F420-4FF0-A88A-B51BE82F657C}"/>
              </a:ext>
            </a:extLst>
          </p:cNvPr>
          <p:cNvSpPr txBox="1"/>
          <p:nvPr/>
        </p:nvSpPr>
        <p:spPr>
          <a:xfrm>
            <a:off x="6755422" y="4753297"/>
            <a:ext cx="250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tx2">
                    <a:lumMod val="60000"/>
                    <a:lumOff val="40000"/>
                  </a:schemeClr>
                </a:solidFill>
              </a:rPr>
              <a:t>watch them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6BA5E7B3-E940-475A-A94C-C75D7F12EFD8}"/>
              </a:ext>
            </a:extLst>
          </p:cNvPr>
          <p:cNvSpPr txBox="1"/>
          <p:nvPr/>
        </p:nvSpPr>
        <p:spPr>
          <a:xfrm>
            <a:off x="5719186" y="5196245"/>
            <a:ext cx="250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tx2">
                    <a:lumMod val="60000"/>
                    <a:lumOff val="40000"/>
                  </a:schemeClr>
                </a:solidFill>
              </a:rPr>
              <a:t>borrow it</a:t>
            </a:r>
          </a:p>
        </p:txBody>
      </p:sp>
    </p:spTree>
    <p:extLst>
      <p:ext uri="{BB962C8B-B14F-4D97-AF65-F5344CB8AC3E}">
        <p14:creationId xmlns:p14="http://schemas.microsoft.com/office/powerpoint/2010/main" val="341414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EFCC0A45-64E4-479F-BE58-801E0FE97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92021" cy="68580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6CBC3363-57A4-47A3-93BB-C287E1700247}"/>
              </a:ext>
            </a:extLst>
          </p:cNvPr>
          <p:cNvSpPr txBox="1"/>
          <p:nvPr/>
        </p:nvSpPr>
        <p:spPr>
          <a:xfrm>
            <a:off x="6584810" y="208884"/>
            <a:ext cx="6993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p. 60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FDBF6F56-0666-479C-8296-CD8B9B62A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4208"/>
            <a:ext cx="12192000" cy="3721454"/>
          </a:xfrm>
          <a:prstGeom prst="rect">
            <a:avLst/>
          </a:prstGeom>
          <a:ln w="34925">
            <a:solidFill>
              <a:srgbClr val="C00000"/>
            </a:solidFill>
          </a:ln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4D45F7A7-EBD0-4BB7-9D6C-1E204F4933A9}"/>
              </a:ext>
            </a:extLst>
          </p:cNvPr>
          <p:cNvSpPr txBox="1"/>
          <p:nvPr/>
        </p:nvSpPr>
        <p:spPr>
          <a:xfrm>
            <a:off x="1867711" y="2869660"/>
            <a:ext cx="1468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tx2">
                    <a:lumMod val="60000"/>
                    <a:lumOff val="40000"/>
                  </a:schemeClr>
                </a:solidFill>
              </a:rPr>
              <a:t>is sitting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A7EB2738-F938-4B1F-A7A8-21C8F1EC5A3A}"/>
              </a:ext>
            </a:extLst>
          </p:cNvPr>
          <p:cNvSpPr txBox="1"/>
          <p:nvPr/>
        </p:nvSpPr>
        <p:spPr>
          <a:xfrm>
            <a:off x="8692946" y="2888809"/>
            <a:ext cx="217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chemeClr val="tx2">
                    <a:lumMod val="60000"/>
                    <a:lumOff val="40000"/>
                  </a:schemeClr>
                </a:solidFill>
              </a:rPr>
              <a:t>aren’t talking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3BB30275-0F51-48B0-881C-8EAE4DC62400}"/>
              </a:ext>
            </a:extLst>
          </p:cNvPr>
          <p:cNvSpPr txBox="1"/>
          <p:nvPr/>
        </p:nvSpPr>
        <p:spPr>
          <a:xfrm>
            <a:off x="1682885" y="3504441"/>
            <a:ext cx="2153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tx2">
                    <a:lumMod val="60000"/>
                    <a:lumOff val="40000"/>
                  </a:schemeClr>
                </a:solidFill>
              </a:rPr>
              <a:t>are listening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C95D158B-DAAF-4638-97A5-F3D6A7213F1D}"/>
              </a:ext>
            </a:extLst>
          </p:cNvPr>
          <p:cNvSpPr txBox="1"/>
          <p:nvPr/>
        </p:nvSpPr>
        <p:spPr>
          <a:xfrm>
            <a:off x="1196502" y="4056303"/>
            <a:ext cx="1655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tx2">
                    <a:lumMod val="60000"/>
                    <a:lumOff val="40000"/>
                  </a:schemeClr>
                </a:solidFill>
              </a:rPr>
              <a:t>am riding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FC8C4948-FA03-4009-8586-4DD0B3CA58AF}"/>
              </a:ext>
            </a:extLst>
          </p:cNvPr>
          <p:cNvSpPr txBox="1"/>
          <p:nvPr/>
        </p:nvSpPr>
        <p:spPr>
          <a:xfrm>
            <a:off x="7546658" y="4091972"/>
            <a:ext cx="177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tx2">
                    <a:lumMod val="60000"/>
                    <a:lumOff val="40000"/>
                  </a:schemeClr>
                </a:solidFill>
              </a:rPr>
              <a:t>is running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8F1AF673-1F54-430F-AE5E-A71A3819BAC6}"/>
              </a:ext>
            </a:extLst>
          </p:cNvPr>
          <p:cNvSpPr txBox="1"/>
          <p:nvPr/>
        </p:nvSpPr>
        <p:spPr>
          <a:xfrm>
            <a:off x="1010902" y="4543951"/>
            <a:ext cx="2153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tx2">
                    <a:lumMod val="60000"/>
                    <a:lumOff val="40000"/>
                  </a:schemeClr>
                </a:solidFill>
              </a:rPr>
              <a:t>isn’t playing</a:t>
            </a:r>
          </a:p>
        </p:txBody>
      </p:sp>
    </p:spTree>
    <p:extLst>
      <p:ext uri="{BB962C8B-B14F-4D97-AF65-F5344CB8AC3E}">
        <p14:creationId xmlns:p14="http://schemas.microsoft.com/office/powerpoint/2010/main" val="189401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15BAC5A-C72D-42C0-91FA-B0307D037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28575"/>
            <a:ext cx="11334750" cy="680085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4F3EBE3F-C931-4246-B502-EF4FFA0C530D}"/>
              </a:ext>
            </a:extLst>
          </p:cNvPr>
          <p:cNvSpPr txBox="1"/>
          <p:nvPr/>
        </p:nvSpPr>
        <p:spPr>
          <a:xfrm>
            <a:off x="5398851" y="1108953"/>
            <a:ext cx="5817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tx2">
                    <a:lumMod val="60000"/>
                    <a:lumOff val="40000"/>
                  </a:schemeClr>
                </a:solidFill>
              </a:rPr>
              <a:t>What are you doing now?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6FE43AC5-1642-49A6-93BD-9242EB48ACE1}"/>
              </a:ext>
            </a:extLst>
          </p:cNvPr>
          <p:cNvSpPr txBox="1"/>
          <p:nvPr/>
        </p:nvSpPr>
        <p:spPr>
          <a:xfrm>
            <a:off x="5475051" y="1607881"/>
            <a:ext cx="5817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tx2">
                    <a:lumMod val="60000"/>
                    <a:lumOff val="40000"/>
                  </a:schemeClr>
                </a:solidFill>
              </a:rPr>
              <a:t>Who is sitting next to you?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DA3B44D-DD35-4DE0-961A-8C684A32997E}"/>
              </a:ext>
            </a:extLst>
          </p:cNvPr>
          <p:cNvSpPr txBox="1"/>
          <p:nvPr/>
        </p:nvSpPr>
        <p:spPr>
          <a:xfrm>
            <a:off x="5710643" y="2131101"/>
            <a:ext cx="5817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tx2">
                    <a:lumMod val="60000"/>
                    <a:lumOff val="40000"/>
                  </a:schemeClr>
                </a:solidFill>
              </a:rPr>
              <a:t>Is the teacher reading a book?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02AAED12-5F9F-4166-98AB-1280C8028C58}"/>
              </a:ext>
            </a:extLst>
          </p:cNvPr>
          <p:cNvSpPr txBox="1"/>
          <p:nvPr/>
        </p:nvSpPr>
        <p:spPr>
          <a:xfrm>
            <a:off x="4753583" y="2596424"/>
            <a:ext cx="5817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tx2">
                    <a:lumMod val="60000"/>
                    <a:lumOff val="40000"/>
                  </a:schemeClr>
                </a:solidFill>
              </a:rPr>
              <a:t>Are you having fun?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5FB89DE9-CC7C-44D0-934F-63296A9A9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3865408"/>
            <a:ext cx="50101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3516</TotalTime>
  <Words>180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UNIT 5: Where I live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237</cp:revision>
  <dcterms:created xsi:type="dcterms:W3CDTF">2020-09-19T11:02:00Z</dcterms:created>
  <dcterms:modified xsi:type="dcterms:W3CDTF">2022-09-20T09:12:51Z</dcterms:modified>
</cp:coreProperties>
</file>